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o Fierro Saltos" initials="AF" lastIdx="2" clrIdx="0">
    <p:extLst>
      <p:ext uri="{19B8F6BF-5375-455C-9EA6-DF929625EA0E}">
        <p15:presenceInfo xmlns:p15="http://schemas.microsoft.com/office/powerpoint/2012/main" userId="2b390675d5b6a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270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271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406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4149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810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45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8570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556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041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712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247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314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801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810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937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742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219D4-EBB5-4360-A8B2-6268FBB80D21}" type="datetimeFigureOut">
              <a:rPr lang="es-EC" smtClean="0"/>
              <a:t>7/8/2025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6C7F24-B2A6-45EF-87E8-86C8887184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062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AFF64-9DCA-062D-71F4-9BC94DA33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COMICION DE CULTURA DEPORTES Y FORTALECIMIENTO SOCIOORGANIZATIVO</a:t>
            </a:r>
            <a:endParaRPr lang="es-EC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8DE55125-6A83-90C1-FB3F-BB72C47FF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0338" y="5761101"/>
            <a:ext cx="3071323" cy="1096899"/>
          </a:xfrm>
        </p:spPr>
        <p:txBody>
          <a:bodyPr/>
          <a:lstStyle/>
          <a:p>
            <a:r>
              <a:rPr lang="es-ES" dirty="0"/>
              <a:t>ENERO-DICIEMBRE 2024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53364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2A274-DB84-418E-BC5D-9C5BE7F2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AGOSTO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6F515C-AD42-EB04-AE88-72A5B14E3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Organización de la noche cultural para recordar los 139 años de parroquialización</a:t>
            </a:r>
          </a:p>
          <a:p>
            <a:r>
              <a:rPr lang="es-ES" dirty="0"/>
              <a:t>Asistí a la invitación al colegio y a la escuela de la parroquia por el día del maestro</a:t>
            </a:r>
          </a:p>
          <a:p>
            <a:r>
              <a:rPr lang="es-ES" dirty="0"/>
              <a:t>Clausura del curso vacacional por la prefectura y el GADIAPS </a:t>
            </a:r>
          </a:p>
          <a:p>
            <a:r>
              <a:rPr lang="es-ES" dirty="0"/>
              <a:t>Desfile y sesión solemne en honor a los 139 años de parroquialización</a:t>
            </a:r>
          </a:p>
          <a:p>
            <a:r>
              <a:rPr lang="es-ES" dirty="0"/>
              <a:t>Final y premiación de la preliga San Simón auspiciado por el GADIAPS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76233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40D1615-2DA8-1CB8-8E0B-BABCFA505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98" y="225108"/>
            <a:ext cx="3634268" cy="34105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D5F356-BDEF-7CCB-F490-86869C6900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57" b="14666"/>
          <a:stretch>
            <a:fillRect/>
          </a:stretch>
        </p:blipFill>
        <p:spPr>
          <a:xfrm>
            <a:off x="5379720" y="225109"/>
            <a:ext cx="3832388" cy="34105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F44220-7E03-390C-884A-F8149FE6B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78" y="3731947"/>
            <a:ext cx="7574280" cy="29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5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0105F-D311-7044-1305-F7B6D71B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SEPTIEMBRE 01 AL 30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6AA915-6D65-E188-377C-46EB5D17F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Participación en el campeonato organizado por la CONAGOPARE en la parroquia San Sebastián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92C040-1758-3374-9B41-BFCCD765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30" y="2966720"/>
            <a:ext cx="2956560" cy="37541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5F1FF3-9335-881D-146A-91ECE5D0F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2966720"/>
            <a:ext cx="2815590" cy="37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8BEF6-EF2C-CF74-FF96-C3D980449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OCTUBRE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5E3E74-7791-FC59-362D-6E1E225F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Entrega de un CD del himno de la parroquia a la escuela Abdón Calderón 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926BD7-2A91-858F-CF39-5ACD4288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2758440"/>
            <a:ext cx="505968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0D85E-766F-4B9B-A3F8-A5179FAE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NOVIEMBRE 01 AL 30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0725F3-C96B-F0CF-6E2B-52A284127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Organizamos una reunión por petición del taita carnaval de la parroquia San Simón 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B70A66-FF0E-5174-B335-5EC2F495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88" y="2857119"/>
            <a:ext cx="4937760" cy="37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55773-B30B-6DC8-EF09-57429ECF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DICIEMBRE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8AC98B-D63A-3AB1-F42C-3834308E1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Asistí a una reunión en la parroquia de Santiago para tratar sobre el turismo en la ruta de los Santos</a:t>
            </a:r>
          </a:p>
          <a:p>
            <a:r>
              <a:rPr lang="es-ES" dirty="0"/>
              <a:t>Asistí a la posesión de la Liga estudiantil en la escuela Abdón Calderón</a:t>
            </a:r>
          </a:p>
          <a:p>
            <a:r>
              <a:rPr lang="es-ES" dirty="0"/>
              <a:t>Organización de la novena de Navidad con las diferentes instituciones de la parroquia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684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ADA429F-C183-BFD5-C6F1-15E17625C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282530"/>
            <a:ext cx="3273782" cy="62929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5B9F02-B1EE-29CF-F18B-EBD3211C9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880" y="822960"/>
            <a:ext cx="593344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07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61F71D-FBA0-E2F8-EE1C-C3BA9BB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374" y="2768600"/>
            <a:ext cx="8596668" cy="1320800"/>
          </a:xfrm>
        </p:spPr>
        <p:txBody>
          <a:bodyPr>
            <a:normAutofit/>
          </a:bodyPr>
          <a:lstStyle/>
          <a:p>
            <a:r>
              <a:rPr lang="es-ES" sz="6600" dirty="0"/>
              <a:t>GRACIAS</a:t>
            </a:r>
            <a:endParaRPr lang="es-EC" sz="6600" dirty="0"/>
          </a:p>
        </p:txBody>
      </p:sp>
    </p:spTree>
    <p:extLst>
      <p:ext uri="{BB962C8B-B14F-4D97-AF65-F5344CB8AC3E}">
        <p14:creationId xmlns:p14="http://schemas.microsoft.com/office/powerpoint/2010/main" val="185934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DDD93-99BF-25D9-81D8-142B05B1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ENERO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77AAEF-BB6B-1085-C8FA-5C2949C3C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767012"/>
          </a:xfrm>
        </p:spPr>
        <p:txBody>
          <a:bodyPr/>
          <a:lstStyle/>
          <a:p>
            <a:r>
              <a:rPr lang="es-ES" dirty="0"/>
              <a:t>Reunión con el comité de carnaval</a:t>
            </a:r>
          </a:p>
          <a:p>
            <a:r>
              <a:rPr lang="es-ES" dirty="0"/>
              <a:t>Reunión con el alcalde </a:t>
            </a:r>
          </a:p>
          <a:p>
            <a:r>
              <a:rPr lang="es-ES" dirty="0"/>
              <a:t>Confirmación con la prefectura para el sonido</a:t>
            </a:r>
          </a:p>
          <a:p>
            <a:r>
              <a:rPr lang="es-ES" dirty="0"/>
              <a:t>Reunión con el Lcdo. Gonzalo Chela para coordinar el video</a:t>
            </a:r>
          </a:p>
          <a:p>
            <a:r>
              <a:rPr lang="es-ES" dirty="0"/>
              <a:t>Repaso de las coplas que se van a cantar en el video</a:t>
            </a:r>
          </a:p>
          <a:p>
            <a:r>
              <a:rPr lang="es-ES" dirty="0"/>
              <a:t>Grabación del video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677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A3F1A84-6468-76EE-9A91-2F1E33F48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430"/>
            <a:ext cx="4556760" cy="34175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E514E7-6071-F0C1-E546-E5C38A445C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000" b="35778"/>
          <a:stretch>
            <a:fillRect/>
          </a:stretch>
        </p:blipFill>
        <p:spPr>
          <a:xfrm>
            <a:off x="2454584" y="3840480"/>
            <a:ext cx="5607376" cy="28498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3916E8-C1ED-4EAC-1C28-836427244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272" y="11430"/>
            <a:ext cx="4160520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4ED53-A3B3-77FF-6D44-A53B3440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FEBRERO 01 AL 28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532CCF-8E52-0BAF-9A50-F55E0221B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Recibimiento a la comisión de la organización de la COSIKAMP con sus tradiciones carnavalescas.</a:t>
            </a:r>
          </a:p>
          <a:p>
            <a:r>
              <a:rPr lang="es-ES" dirty="0"/>
              <a:t>Reunión con el comité de carnaval.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3774D4-E495-BAE1-6526-AB9ACB51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99460"/>
            <a:ext cx="4419600" cy="3314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90B8A7-2864-13D4-D499-EDDAF5C15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889" b="35778"/>
          <a:stretch>
            <a:fillRect/>
          </a:stretch>
        </p:blipFill>
        <p:spPr>
          <a:xfrm>
            <a:off x="5096934" y="3299460"/>
            <a:ext cx="4683297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2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B7D6A-82EA-DA0E-974E-42D18E9C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MARZO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16456A-9762-AA9A-FA71-9EADFE00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Participación en el Pauca Raymi de la parroquia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97AFDA-031A-CF51-54A7-64CAEA74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1" y="3047999"/>
            <a:ext cx="4666364" cy="349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1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F4D1A-5567-79C3-0699-E06A4F7A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ABRIL 01 AL 30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7C93A-B25F-5B9E-9A04-DB78EA9B5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Asistí a la Invitación al Colegio y la Escuelita  de la Parroquia por el día del maestro</a:t>
            </a:r>
          </a:p>
          <a:p>
            <a:r>
              <a:rPr lang="es-ES" dirty="0"/>
              <a:t>Inauguración del campeonato de indor fútbol en la parroquia auspiciado por el GADIAPSS y la Pre Liga.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EDCBDA-5E08-866E-02C6-B5AC2A950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669349"/>
            <a:ext cx="3893628" cy="29202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12F272-894B-F113-6A7F-6DC05D04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24" y="3669348"/>
            <a:ext cx="4251535" cy="29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3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82854-CEDF-953A-892D-6F258560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MAYO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20E566-6719-B150-815D-644AF352B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Organización conjuntamente con la Tenencia </a:t>
            </a:r>
            <a:r>
              <a:rPr lang="es-ES" dirty="0" err="1"/>
              <a:t>Politica</a:t>
            </a:r>
            <a:r>
              <a:rPr lang="es-ES" dirty="0"/>
              <a:t> para festejar el </a:t>
            </a:r>
            <a:r>
              <a:rPr lang="es-ES" dirty="0" err="1"/>
              <a:t>dia</a:t>
            </a:r>
            <a:r>
              <a:rPr lang="es-ES" dirty="0"/>
              <a:t> de la madre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879C26-5D47-2A5F-2850-F028353B2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222" b="37111"/>
          <a:stretch>
            <a:fillRect/>
          </a:stretch>
        </p:blipFill>
        <p:spPr>
          <a:xfrm>
            <a:off x="2567478" y="3099468"/>
            <a:ext cx="5311602" cy="31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6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E0231-914E-C249-FA90-918565B9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JUNIO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D1AE7C-7009-F0F7-D664-CF1ECE8E0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Asistí a la invitación  al programa por el día del niño a la escuelita Abdón Calderón.</a:t>
            </a:r>
          </a:p>
          <a:p>
            <a:r>
              <a:rPr lang="es-ES" dirty="0"/>
              <a:t>Organice la logística  para la visita de la Virgen del Cisne a la Parroquia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66937D-C0B2-48E9-61DF-A3B7D81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3429000"/>
            <a:ext cx="4450080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61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C8030-5236-DBCC-9365-A6D63986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JULIO 01 AL 31 DEL 2024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3F5088-EC08-CAC6-693D-6EE089946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Inauguración del curso vacacional de fútbol y básquet auspiciado por la Junta parroquial y la prefectura de Bolívar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C2499B-8D93-3BC6-7700-08A458AC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93" y="2926080"/>
            <a:ext cx="2697480" cy="35966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6705AB-0654-4809-64A5-A9B4D3E3D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14029"/>
            <a:ext cx="4221480" cy="31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117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190</TotalTime>
  <Words>403</Words>
  <Application>Microsoft Office PowerPoint</Application>
  <PresentationFormat>Panorámica</PresentationFormat>
  <Paragraphs>41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Faceta</vt:lpstr>
      <vt:lpstr>COMICION DE CULTURA DEPORTES Y FORTALECIMIENTO SOCIOORGANIZATIVO</vt:lpstr>
      <vt:lpstr>ENERO 01 AL 31 DEL 2024</vt:lpstr>
      <vt:lpstr>Presentación de PowerPoint</vt:lpstr>
      <vt:lpstr>FEBRERO 01 AL 28 DEL 2024</vt:lpstr>
      <vt:lpstr>MARZO 01 AL 31 DEL 2024</vt:lpstr>
      <vt:lpstr>ABRIL 01 AL 30 DEL 2024</vt:lpstr>
      <vt:lpstr>MAYO 01 AL 31 DEL 2024</vt:lpstr>
      <vt:lpstr>JUNIO 01 AL 31 DEL 2024</vt:lpstr>
      <vt:lpstr>JULIO 01 AL 31 DEL 2024</vt:lpstr>
      <vt:lpstr>AGOSTO 01 AL 31 DEL 2024</vt:lpstr>
      <vt:lpstr>Presentación de PowerPoint</vt:lpstr>
      <vt:lpstr>SEPTIEMBRE 01 AL 30 DEL 2024</vt:lpstr>
      <vt:lpstr>OCTUBRE 01 AL 31 DEL 2024</vt:lpstr>
      <vt:lpstr>NOVIEMBRE 01 AL 30 DEL 2024</vt:lpstr>
      <vt:lpstr>DICIEMBRE 01 AL 31 DEL 2024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Alejandro Fierro Saltos</dc:creator>
  <cp:lastModifiedBy>Gad San Simon</cp:lastModifiedBy>
  <cp:revision>3</cp:revision>
  <dcterms:created xsi:type="dcterms:W3CDTF">2025-06-26T14:08:48Z</dcterms:created>
  <dcterms:modified xsi:type="dcterms:W3CDTF">2025-08-07T19:44:54Z</dcterms:modified>
</cp:coreProperties>
</file>